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68"/>
  </p:notesMasterIdLst>
  <p:sldIdLst>
    <p:sldId id="350" r:id="rId2"/>
    <p:sldId id="351" r:id="rId3"/>
    <p:sldId id="324" r:id="rId4"/>
    <p:sldId id="266" r:id="rId5"/>
    <p:sldId id="287" r:id="rId6"/>
    <p:sldId id="289" r:id="rId7"/>
    <p:sldId id="326" r:id="rId8"/>
    <p:sldId id="325" r:id="rId9"/>
    <p:sldId id="267" r:id="rId10"/>
    <p:sldId id="268" r:id="rId11"/>
    <p:sldId id="291" r:id="rId12"/>
    <p:sldId id="294" r:id="rId13"/>
    <p:sldId id="293" r:id="rId14"/>
    <p:sldId id="280" r:id="rId15"/>
    <p:sldId id="269" r:id="rId16"/>
    <p:sldId id="281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22" r:id="rId25"/>
    <p:sldId id="302" r:id="rId26"/>
    <p:sldId id="304" r:id="rId27"/>
    <p:sldId id="313" r:id="rId28"/>
    <p:sldId id="321" r:id="rId29"/>
    <p:sldId id="312" r:id="rId30"/>
    <p:sldId id="307" r:id="rId31"/>
    <p:sldId id="308" r:id="rId32"/>
    <p:sldId id="309" r:id="rId33"/>
    <p:sldId id="310" r:id="rId34"/>
    <p:sldId id="317" r:id="rId35"/>
    <p:sldId id="323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  <p:sldId id="343" r:id="rId53"/>
    <p:sldId id="355" r:id="rId54"/>
    <p:sldId id="357" r:id="rId55"/>
    <p:sldId id="358" r:id="rId56"/>
    <p:sldId id="359" r:id="rId57"/>
    <p:sldId id="360" r:id="rId58"/>
    <p:sldId id="352" r:id="rId59"/>
    <p:sldId id="353" r:id="rId60"/>
    <p:sldId id="344" r:id="rId61"/>
    <p:sldId id="345" r:id="rId62"/>
    <p:sldId id="346" r:id="rId63"/>
    <p:sldId id="347" r:id="rId64"/>
    <p:sldId id="348" r:id="rId65"/>
    <p:sldId id="349" r:id="rId66"/>
    <p:sldId id="361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32" autoAdjust="0"/>
    <p:restoredTop sz="82593" autoAdjust="0"/>
  </p:normalViewPr>
  <p:slideViewPr>
    <p:cSldViewPr>
      <p:cViewPr>
        <p:scale>
          <a:sx n="70" d="100"/>
          <a:sy n="70" d="100"/>
        </p:scale>
        <p:origin x="-394" y="-3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2DDD8-CAE3-42A6-ACC9-AC7B3578B061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1899E-2B98-4917-A4C8-1AD845C9F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96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609185A-F243-449B-95E7-4E6EB631AAB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0219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65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Вклад </a:t>
            </a:r>
            <a:r>
              <a:rPr lang="ru-RU" sz="6500" b="1" i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Кожвинского</a:t>
            </a:r>
            <a:r>
              <a:rPr lang="ru-RU" sz="65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65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в </a:t>
            </a:r>
          </a:p>
          <a:p>
            <a:pPr marL="0" indent="0" algn="ctr">
              <a:buNone/>
            </a:pPr>
            <a:r>
              <a:rPr lang="ru-RU" sz="65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Великую Победу</a:t>
            </a:r>
          </a:p>
          <a:p>
            <a:pPr algn="ctr"/>
            <a:endParaRPr lang="ru-RU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(1941-1945 гг.)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Sergey\Desktop\1500x5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0648"/>
            <a:ext cx="3059832" cy="101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92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273709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№ 30 от 07.01.1942 г. Заседания Оргкомитета Президиума Верховного Совета Коми АССР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F:\В МИНИСТЕРСТВО ДОКУМЕНТЫ ВОВ\Ф261 ОП1 ДЕЛО 6\Протокол №30 Президиума ВС Коми АССР от 07.01.1940 г.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4135"/>
            <a:ext cx="3168352" cy="480183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В МИНИСТЕРСТВО ДОКУМЕНТЫ ВОВ\Ф261 ОП1 ДЕЛО 6\Протокол №30 Президиума ВС Коми АССР от 07.01.1940 г.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815" y="1152535"/>
            <a:ext cx="3254673" cy="481343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6165304"/>
            <a:ext cx="79928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6,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1-2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6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В МИНИСТЕРСТВО ДОКУМЕНТЫ ВОВ\Ф261 ОП1 ДЕЛО 6\Протокол №30 Президиума ВС Коми АССР от 07.01.1940 г. 3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3024337" cy="450748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В МИНИСТЕРСТВО ДОКУМЕНТЫ ВОВ\Ф261 ОП1 ДЕЛО 6\Протокол №30 Президиума ВС Коми АССР от 07.01.1940 г. 4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007005" cy="450748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62416" y="6021288"/>
            <a:ext cx="76262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6,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3-4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60648"/>
            <a:ext cx="7150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30 от 07.01.1942 г. Заседания Оргкомитета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Президиума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</p:spTree>
    <p:extLst>
      <p:ext uri="{BB962C8B-B14F-4D97-AF65-F5344CB8AC3E}">
        <p14:creationId xmlns:p14="http://schemas.microsoft.com/office/powerpoint/2010/main" val="42484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12.11.1941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Суженного Заседания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Оргкомитета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Верховного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12290" name="Picture 2" descr="F:\В МИНИСТЕРСТВО ДОКУМЕНТЫ ВОВ\Ф261 ОП1 ДЕЛО 6\Протокол № 4 Оргкомитета ВС Коми АССР от 12.11.1941 г.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8" y="906979"/>
            <a:ext cx="3527687" cy="484950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В МИНИСТЕРСТВО ДОКУМЕНТЫ ВОВ\Ф261 ОП1 ДЕЛО 6\Протокол № 4 Оргкомитета ВС Коми АССР от 12.11.1941 г.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17832"/>
            <a:ext cx="3384376" cy="484950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6021288"/>
            <a:ext cx="77048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6,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16-17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38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F:\В МИНИСТЕРСТВО ДОКУМЕНТЫ ВОВ\Ф261 ОП1 ДЕЛО 6\Протокол № 4 Оргкомитета ВС Коми АССР от 12.11.1941 г. 3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10079"/>
            <a:ext cx="3158476" cy="490451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35996" y="5527840"/>
            <a:ext cx="44284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6, 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33265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4 от 12.11.1941 г. Суженного Заседания Оргкомитета 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</p:spTree>
    <p:extLst>
      <p:ext uri="{BB962C8B-B14F-4D97-AF65-F5344CB8AC3E}">
        <p14:creationId xmlns:p14="http://schemas.microsoft.com/office/powerpoint/2010/main" val="184629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5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05.12.1941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Суженного Заседания Оргкомитета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Президиума Верховного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14339" name="Picture 3" descr="F:\В МИНИСТЕРСТВО ДОКУМЕНТЫ ВОВ\Ф261 ОП1 ДЕЛО 6\Протокол № 5 Оргкомитета ВС Коми АССР от 05.12.1941 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10" y="906981"/>
            <a:ext cx="3852366" cy="547362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35996" y="5739609"/>
            <a:ext cx="43919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6, 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3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В МИНИСТЕРСТВО ДОКУМЕНТЫ ВОВ\Ф261 ОП1 ДЕЛО 6\Протокол № 6 Оргкомитета ВС Коми АССР от 08.12.1941 г.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88176"/>
            <a:ext cx="3528392" cy="489654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В МИНИСТЕРСТВО ДОКУМЕНТЫ ВОВ\Ф261 ОП1 ДЕЛО 6\Протокол № 6 Оргкомитета ВС Коми АССР от 08.12.1941 г.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88176"/>
            <a:ext cx="3661899" cy="489654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62603" y="6121149"/>
            <a:ext cx="74168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6,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22-23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8289" y="18864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08.12.1941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Суженного Заседания Оргкомитета Президиума 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</p:spTree>
    <p:extLst>
      <p:ext uri="{BB962C8B-B14F-4D97-AF65-F5344CB8AC3E}">
        <p14:creationId xmlns:p14="http://schemas.microsoft.com/office/powerpoint/2010/main" val="14412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4688" y="332655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11.12.1941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Суженного Заседания Оргкомитета Президиума 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16386" name="Picture 2" descr="F:\В МИНИСТЕРСТВО ДОКУМЕНТЫ ВОВ\Ф261 ОП1 ДЕЛО 6\Протокол № 7 Президиума ВС Коми АССР от 11.12.1941 г. 1 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36" y="1005667"/>
            <a:ext cx="3204707" cy="47995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В МИНИСТЕРСТВО ДОКУМЕНТЫ ВОВ\Ф261 ОП1 ДЕЛО 6\Протокол № 7 Президиума ВС Коми АССР от 11.12.1941 г.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40809"/>
            <a:ext cx="3273293" cy="472931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3236" y="6093296"/>
            <a:ext cx="766920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6,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25-26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1184" y="332656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13.09.1941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Заседания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Оргкомитета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Печорского Окружного Совета депутатов трудящихся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17410" name="Picture 2" descr="F:\В МИНИСТЕРСТВО ДОКУМЕНТЫ ВОВ\Ф261 ОП1 ДЕЛО 7\Протокол № 14 от 13.09.1941 г. Оргкомитета Печорского ОС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0" y="978987"/>
            <a:ext cx="3645413" cy="501351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В МИНИСТЕРСТВО ДОКУМЕНТЫ ВОВ\Ф261 ОП1 ДЕЛО 7\Протокол № 14 от 13.09.1941 г. Оргкомитета Печорского ОС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43" y="978987"/>
            <a:ext cx="3645413" cy="501351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47020" y="6165304"/>
            <a:ext cx="7337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7,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154-155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20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:\В МИНИСТЕРСТВО ДОКУМЕНТЫ ВОВ\Ф261 ОП1 ДЕЛО 7\Протокол № 14 от 13.09.1941 г. Оргкомитета Печорского ОС 3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0" y="1194510"/>
            <a:ext cx="3645413" cy="501351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90781" y="5706211"/>
            <a:ext cx="40141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7, 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161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2720" y="332656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14 от 13.09.1941 г. Заседания Оргкомитета Печорского Окружного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Совета депутатов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трудящихся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</p:spTree>
    <p:extLst>
      <p:ext uri="{BB962C8B-B14F-4D97-AF65-F5344CB8AC3E}">
        <p14:creationId xmlns:p14="http://schemas.microsoft.com/office/powerpoint/2010/main" val="376428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14.11.1941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Заседания Оргкомитета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Президиума Верховного Совета Коми АССР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19458" name="Picture 2" descr="F:\В МИНИСТЕРСТВО ДОКУМЕНТЫ ВОВ\Ф261 ОП1 ДЕЛО 7\Протокол № 23 от 14.11.1941 г. Оргкомитета президиума ВС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8" y="1196752"/>
            <a:ext cx="3214739" cy="441877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F:\В МИНИСТЕРСТВО ДОКУМЕНТЫ ВОВ\Ф261 ОП1 ДЕЛО 7\Протокол № 23 от 14.11.1941 г. Оргкомитета президиума ВС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69" y="1124745"/>
            <a:ext cx="3122322" cy="449078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5877272"/>
            <a:ext cx="77048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7,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231,234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83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758" y="332656"/>
            <a:ext cx="8229600" cy="907504"/>
          </a:xfrm>
        </p:spPr>
        <p:txBody>
          <a:bodyPr>
            <a:noAutofit/>
          </a:bodyPr>
          <a:lstStyle/>
          <a:p>
            <a:pPr algn="ctr">
              <a:lnSpc>
                <a:spcPts val="2200"/>
              </a:lnSpc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Постановление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суженного заседания Совета Народных Комиссаров Коми АССР № 756/19сс от 26.06.1941 г. «О приеме ценностей от налоговых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агентов , уходящих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 мобилизации в Красную Армию»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56792"/>
            <a:ext cx="2989436" cy="40889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5894837"/>
            <a:ext cx="624644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Д.4, Л.2</a:t>
            </a:r>
          </a:p>
        </p:txBody>
      </p:sp>
    </p:spTree>
    <p:extLst>
      <p:ext uri="{BB962C8B-B14F-4D97-AF65-F5344CB8AC3E}">
        <p14:creationId xmlns:p14="http://schemas.microsoft.com/office/powerpoint/2010/main" val="1543478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424" y="40466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22 от 14.11.1941 г. Заседания Оргкомитета Президиума 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20483" name="Picture 3" descr="F:\В МИНИСТЕРСТВО ДОКУМЕНТЫ ВОВ\Ф261 ОП1 ДЕЛО 7\Протокол № 23 от 14.11.1941 г. Оргкомитета президиума ВС 3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37315"/>
            <a:ext cx="3569539" cy="5383996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0868" y="5760656"/>
            <a:ext cx="42793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7, 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236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4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62448" y="33265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43/60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08.10.1942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Объединенного заседания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Оргкомитета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Оргбюро Обкома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ВКП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/б/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21506" name="Picture 2" descr="F:\В МИНИСТЕРСТВО ДОКУМЕНТЫ ВОВ\Ф261 ОП1 ДЕЛО 9\Протокол № 43-60 от 08.10.1942 г. Оргкомитета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33" y="1194809"/>
            <a:ext cx="2953324" cy="468572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F:\В МИНИСТЕРСТВО ДОКУМЕНТЫ ВОВ\Ф261 ОП1 ДЕЛО 9\Протокол № 43-60 от 08.10.1942 г. Оргкомитета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868" y="1196752"/>
            <a:ext cx="3196365" cy="469943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42468" y="6093296"/>
            <a:ext cx="72008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9,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50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443723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75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17.02.1943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Объединенного заседания бюро Райкома ВКП/б/ и Оргкомитета Президиума Верховного Совета Коми АССР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F:\В МИНИСТЕРСТВО ДОКУМЕНТЫ ВОВ\Ф261 ОП1 ДЕЛО 9\Протокол № 75 от 17.02.1943 г. бюро Райкома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56" y="1430006"/>
            <a:ext cx="3100543" cy="4466258"/>
          </a:xfrm>
          <a:prstGeom prst="rect">
            <a:avLst/>
          </a:prstGeom>
          <a:noFill/>
          <a:ln>
            <a:solidFill>
              <a:schemeClr val="bg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F:\В МИНИСТЕРСТВО ДОКУМЕНТЫ ВОВ\Ф261 ОП1 ДЕЛО 9\Протокол № 75 от 17.02.1943 г. бюро Райкома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00302"/>
            <a:ext cx="3199749" cy="455709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6456" y="6165304"/>
            <a:ext cx="7770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9,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60,62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3984" y="260648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05.02.1942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Заседания Оргкомитета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Президиума 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23554" name="Picture 2" descr="F:\В МИНИСТЕРСТВО ДОКУМЕНТЫ ВОВ\Ф261 ОП1 ДЕЛО 10\Протокол № 32 от 05.02.1942 г. Президиума ВС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12" y="1052735"/>
            <a:ext cx="3180215" cy="463851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F:\В МИНИСТЕРСТВО ДОКУМЕНТЫ ВОВ\Ф261 ОП1 ДЕЛО 10\Протокол № 32 от 05.02.1942 г. Президиума ВС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6979"/>
            <a:ext cx="3232385" cy="478426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0512" y="5877272"/>
            <a:ext cx="79563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10,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1-2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4354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F:\В МИНИСТЕРСТВО ДОКУМЕНТЫ ВОВ\Ф261 ОП1 ДЕЛО 10\Протокол № 32 от 05.02.1942 г. Президиума ВС 3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3340108" cy="50678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6064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32 от 05.02.1942 г. Заседания Оргкомитета Президиума 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17916" y="5683073"/>
            <a:ext cx="40025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10, Л. 6</a:t>
            </a:r>
          </a:p>
        </p:txBody>
      </p:sp>
    </p:spTree>
    <p:extLst>
      <p:ext uri="{BB962C8B-B14F-4D97-AF65-F5344CB8AC3E}">
        <p14:creationId xmlns:p14="http://schemas.microsoft.com/office/powerpoint/2010/main" val="17446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332656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10.02.1942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Суженного заседания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Оргкомитета Президиума 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25602" name="Picture 2" descr="F:\В МИНИСТЕРСТВО ДОКУМЕНТЫ ВОВ\Ф261 ОП1 ДЕЛО 10\Протокол № 10 от 10.02.1942 г. Оргкомитета Президиума ВС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04" y="1255986"/>
            <a:ext cx="3312368" cy="47656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F:\В МИНИСТЕРСТВО ДОКУМЕНТЫ ВОВ\Ф261 ОП1 ДЕЛО 10\Протокол № 10 от 10.02.1942 г. Оргкомитета Президиума ВС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48" y="1245557"/>
            <a:ext cx="3384376" cy="477573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7604" y="6175291"/>
            <a:ext cx="727280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10,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19-20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96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В МИНИСТЕРСТВО ДОКУМЕНТЫ ВОВ\Ф261 ОП1 ДЕЛО 10\Протокол № 33 от 19.02.1942 г. Оргкомитета Президиума ВС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8" y="1004914"/>
            <a:ext cx="3441836" cy="499723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332655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19.02.1942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Заседания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Оргкомитета Президиума 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26627" name="Picture 3" descr="F:\В МИНИСТЕРСТВО ДОКУМЕНТЫ ВОВ\Ф261 ОП1 ДЕЛО 10\Протокол № 33 от 19.02.1942 г. Оргкомитета Президиума ВС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68951"/>
            <a:ext cx="3385003" cy="493319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237312"/>
            <a:ext cx="78488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10,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21,23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8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332656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33 от 19.02.1942 г. Заседания Оргкомитета Президиума 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27650" name="Picture 2" descr="F:\В МИНИСТЕРСТВО ДОКУМЕНТЫ ВОВ\Ф261 ОП1 ДЕЛО 10\Протокол № 33 от 19.02.1942 г. Оргкомитета Президиума ВС 3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3238161" cy="497910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62264" y="5549854"/>
            <a:ext cx="40141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10, 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39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4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800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34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18.03.1942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Заседания Оргкомитета Президиума 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28674" name="Picture 2" descr="F:\В МИНИСТЕРСТВО ДОКУМЕНТЫ ВОВ\Ф261 ОП1 ДЕЛО 10\Протокол № 34 от 18.03.1942 г. Оргкомитета Президиума ВС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55763"/>
            <a:ext cx="3230257" cy="472514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F:\В МИНИСТЕРСТВО ДОКУМЕНТЫ ВОВ\Ф261 ОП1 ДЕЛО 10\Протокол № 34 от 18.03.1942 г. Оргкомитета Президиума ВС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61667"/>
            <a:ext cx="3187073" cy="47133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69697" y="5949280"/>
            <a:ext cx="763284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10,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46,48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53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3872" y="332656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34 от 18.03.1942 г. Заседания Оргкомитета Президиума 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29698" name="Picture 2" descr="F:\В МИНИСТЕРСТВО ДОКУМЕНТЫ ВОВ\Ф261 ОП1 ДЕЛО 10\Протокол № 34 от 18.03.1942 г. Оргкомитета Президиума ВС 3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3229915" cy="468141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F:\В МИНИСТЕРСТВО ДОКУМЕНТЫ ВОВ\Ф261 ОП1 ДЕЛО 10\Протокол № 34 от 18.03.1942 г. Оргкомитета Президиума ВС 4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43016"/>
            <a:ext cx="3168352" cy="465439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3872" y="6165304"/>
            <a:ext cx="79208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10,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49-50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73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6166464"/>
            <a:ext cx="6400800" cy="28803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Архивный отдел администрации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</a:rPr>
              <a:t>МР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 «Печора» Ф.261, Оп.1, Д.4, Л.14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6146" name="Picture 2" descr="F:\В МИНИСТЕРСТВО ДОКУМЕНТЫ ВОВ\Ф261 ОП1 ДЕЛО 4\24.03.20 Постановление Совнаркома Коми АССР  расширении дополнительно сети детских садов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3540450" cy="486916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В МИНИСТЕРСТВО ДОКУМЕНТЫ ВОВ\Ф261 ОП1 ДЕЛО 4\24.03.20 Постановление Совнаркома Коми АССР О расширении дополнительно сети детских садов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3488092" cy="5013176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60648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Постановление суженного заседания Совета Народных Комиссаров Коми АССР № 917/82с от 29.07.1941 г. «О расширении дополнительно сети детских садов»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7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332656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34 от 18.03.1942 г. Заседания Оргкомитета Президиума 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30722" name="Picture 2" descr="F:\В МИНИСТЕРСТВО ДОКУМЕНТЫ ВОВ\Ф261 ОП1 ДЕЛО 10\Протокол № 34 от 18.03.1942 г. Оргкомитета Президиума ВС 5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40" y="976366"/>
            <a:ext cx="3122329" cy="47410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F:\В МИНИСТЕРСТВО ДОКУМЕНТЫ ВОВ\Ф261 ОП1 ДЕЛО 10\Протокол № 34 от 18.03.1942 г. Оргкомитета Президиума ВС 6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4683"/>
            <a:ext cx="3168352" cy="473276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6021288"/>
            <a:ext cx="64807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10,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57,59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19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600" y="332656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34 от 18.03.1942 г. Заседания Оргкомитета Президиума 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31746" name="Picture 2" descr="F:\В МИНИСТЕРСТВО ДОКУМЕНТЫ ВОВ\Ф261 ОП1 ДЕЛО 10\Протокол № 34 от 18.03.1942 г. Оргкомитета Президиума ВС 7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78987"/>
            <a:ext cx="3410327" cy="517846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1999" y="5568960"/>
            <a:ext cx="43819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10, 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67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23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7544" y="476672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44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11-12.06.1942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Заседания Оргкомитета Президиума 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32770" name="Picture 2" descr="F:\В МИНИСТЕРСТВО ДОКУМЕНТЫ ВОВ\Ф261 ОП1 ДЕЛО 11\Протокол № 43 от 01.06.1942 г. Оргомитета Президиума ВС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04323"/>
            <a:ext cx="3136384" cy="473102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F:\В МИНИСТЕРСТВО ДОКУМЕНТЫ ВОВ\Ф261 ОП1 ДЕЛО 11\Протокол № 43 от 01.06.1942 г. Оргомитета Президиума ВС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06995"/>
            <a:ext cx="3037773" cy="472834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6093296"/>
            <a:ext cx="70167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«Печора» Ф.261, Оп.1, Д. 11,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3,6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2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809677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  <a:p>
            <a:endParaRPr lang="ru-RU" b="1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332656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44 от 11-12.06.1942 г. Заседания Оргкомитета Президиума 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33794" name="Picture 2" descr="F:\В МИНИСТЕРСТВО ДОКУМЕНТЫ ВОВ\Ф261 ОП1 ДЕЛО 11\Протокол № 43 от 01.06.1942 г. Оргомитета Президиума ВС 3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24" y="978987"/>
            <a:ext cx="3348742" cy="540469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08004" y="5661248"/>
            <a:ext cx="4086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11, 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22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99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В МИНИСТЕРСТВО ДОКУМЕНТЫ ВОВ\Ф261 ОП1 ДЕЛО 14\Протокол № 8 от 22-24.04.1943 г. Исполкома комитета Кожв райсовета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33" y="1124744"/>
            <a:ext cx="3143578" cy="458404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99592" y="33265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22-24.04.1943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Заседания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Исполкома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Кожвинского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райсовета депутатов трудящихся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3" descr="F:\В МИНИСТЕРСТВО ДОКУМЕНТЫ ВОВ\Ф261 ОП1 ДЕЛО 14\Протокол № 8 от 22-24.04.1943 г. Исполкома комитета Кожв райсовета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035" y="1124744"/>
            <a:ext cx="3357381" cy="46893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46301" y="6021288"/>
            <a:ext cx="74168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14,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27-28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79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775" y="404664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8 от 22-24.04.1943 г. Заседания Исполкома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райсовета депутатов трудящихся</a:t>
            </a:r>
          </a:p>
        </p:txBody>
      </p:sp>
      <p:pic>
        <p:nvPicPr>
          <p:cNvPr id="35842" name="Picture 2" descr="F:\В МИНИСТЕРСТВО ДОКУМЕНТЫ ВОВ\Ф261 ОП1 ДЕЛО 14\Протокол № 8 от 22-24.04.1943 г. Исполкома комитета Кожв райсовета 3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8" y="1268760"/>
            <a:ext cx="3357381" cy="461738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F:\В МИНИСТЕРСТВО ДОКУМЕНТЫ ВОВ\Ф261 ОП1 ДЕЛО 14\Протокол № 8 от 22-24.04.1943 г. Исполкома комитета Кожв райсовета 4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23" y="1268759"/>
            <a:ext cx="3144877" cy="457363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63984" y="6019726"/>
            <a:ext cx="722364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14,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29,42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93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б/н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19.05.1943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Суженного заседания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Исполкома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райсовета депутатов трудящихся</a:t>
            </a:r>
          </a:p>
        </p:txBody>
      </p:sp>
      <p:pic>
        <p:nvPicPr>
          <p:cNvPr id="36866" name="Picture 2" descr="F:\В МИНИСТЕРСТВО ДОКУМЕНТЫ ВОВ\Ф261 ОП1 ДЕЛО 15\Протокол № бн от 19.05.1943 г. Исполкома Кожв райсовета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3327309" cy="46318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F:\В МИНИСТЕРСТВО ДОКУМЕНТЫ ВОВ\Ф261 ОП1 ДЕЛО 15\Протокол № бн от 19.05.1943 г. Исполкома Кожв райсовета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90092"/>
            <a:ext cx="3236144" cy="46318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5376" y="6093296"/>
            <a:ext cx="74168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15,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32-33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74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332656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б/н от 19.05.1943 г. Суженного заседания Исполкома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райсовета депутатов трудящихся</a:t>
            </a:r>
          </a:p>
        </p:txBody>
      </p:sp>
      <p:pic>
        <p:nvPicPr>
          <p:cNvPr id="37890" name="Picture 2" descr="F:\В МИНИСТЕРСТВО ДОКУМЕНТЫ ВОВ\Ф261 ОП1 ДЕЛО 15\Протокол № бн от 19.05.1943 г. Исполкома Кожв райсовета 3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987003"/>
            <a:ext cx="3384376" cy="49391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F:\В МИНИСТЕРСТВО ДОКУМЕНТЫ ВОВ\Ф261 ОП1 ДЕЛО 15\Протокол № бн от 19.05.1943 г. Исполкома Кожв райсовета 4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7003"/>
            <a:ext cx="3600400" cy="49391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5402" y="6093296"/>
            <a:ext cx="79928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15,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34-35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6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04664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30.11.1943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Суженного заседания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Оргкомитета Президиума Верховного Совета Коми АССР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F:\В МИНИСТЕРСТВО ДОКУМЕНТЫ ВОВ\Ф261 ОП1 ДЕЛО 19\Протокол № 18 от 30.11.1943 г. Оргкомитета президиума ВС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10423"/>
            <a:ext cx="3136141" cy="45811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F:\В МИНИСТЕРСТВО ДОКУМЕНТЫ ВОВ\Ф261 ОП1 ДЕЛО 19\Протокол № 18 от 30.11.1943 г. Оргкомитета президиума ВС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10423"/>
            <a:ext cx="3273120" cy="45811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5596" y="6021288"/>
            <a:ext cx="78488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19,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61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95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332656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18 от 30.11.1943 г. Суженного заседания Оргкомитета Президиума Верховного Совета Коми АССР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району</a:t>
            </a:r>
          </a:p>
        </p:txBody>
      </p:sp>
      <p:pic>
        <p:nvPicPr>
          <p:cNvPr id="39938" name="Picture 2" descr="F:\В МИНИСТЕРСТВО ДОКУМЕНТЫ ВОВ\Ф261 ОП1 ДЕЛО 19\Протокол № 18 от 30.11.1943 г. Оргкомитета президиума ВС 3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86850"/>
            <a:ext cx="3389320" cy="488070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35996" y="5373216"/>
            <a:ext cx="43022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19, 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63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1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rot="10800000" flipV="1">
            <a:off x="371623" y="6237312"/>
            <a:ext cx="8328748" cy="360039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tx1"/>
                </a:solidFill>
              </a:rPr>
              <a:t>         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</a:rPr>
              <a:t>Архивный </a:t>
            </a:r>
            <a:r>
              <a:rPr lang="ru-RU" sz="6000" dirty="0">
                <a:solidFill>
                  <a:schemeClr val="tx1"/>
                </a:solidFill>
                <a:latin typeface="Times New Roman" pitchFamily="18" charset="0"/>
              </a:rPr>
              <a:t>отдел администрации </a:t>
            </a:r>
            <a:r>
              <a:rPr lang="ru-RU" sz="6000" dirty="0" err="1">
                <a:solidFill>
                  <a:schemeClr val="tx1"/>
                </a:solidFill>
                <a:latin typeface="Times New Roman" pitchFamily="18" charset="0"/>
              </a:rPr>
              <a:t>МР</a:t>
            </a:r>
            <a:r>
              <a:rPr lang="ru-RU" sz="6000" dirty="0">
                <a:solidFill>
                  <a:schemeClr val="tx1"/>
                </a:solidFill>
                <a:latin typeface="Times New Roman" pitchFamily="18" charset="0"/>
              </a:rPr>
              <a:t> «Печора» Ф.261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</a:rPr>
              <a:t>,</a:t>
            </a:r>
            <a:r>
              <a:rPr lang="ru-RU" sz="6000" dirty="0">
                <a:solidFill>
                  <a:schemeClr val="tx1"/>
                </a:solidFill>
                <a:latin typeface="Times New Roman" pitchFamily="18" charset="0"/>
              </a:rPr>
              <a:t> Оп.1, Д.4, 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</a:rPr>
              <a:t>Лл.16-17</a:t>
            </a:r>
            <a:endParaRPr lang="ru-RU" sz="6000" dirty="0">
              <a:latin typeface="Times New Roman" pitchFamily="18" charset="0"/>
            </a:endParaRPr>
          </a:p>
          <a:p>
            <a:pPr marL="0" indent="0" algn="ctr">
              <a:buNone/>
            </a:pPr>
            <a:endParaRPr lang="ru-RU" sz="60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marL="0" indent="0" algn="ctr">
              <a:buNone/>
            </a:pPr>
            <a:r>
              <a:rPr lang="ru-RU" sz="4800" dirty="0" smtClean="0">
                <a:solidFill>
                  <a:schemeClr val="tx1"/>
                </a:solidFill>
              </a:rPr>
              <a:t> </a:t>
            </a:r>
            <a:endParaRPr lang="ru-RU" sz="4500" dirty="0"/>
          </a:p>
        </p:txBody>
      </p:sp>
      <p:pic>
        <p:nvPicPr>
          <p:cNvPr id="1026" name="Picture 2" descr="F:\В МИНИСТЕРСТВО ДОКУМЕНТЫ ВОВ\Ф261 ОП1 ДЕЛО 4\24.03.20 Об организации мероприятий местной ПВО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1" y="1196752"/>
            <a:ext cx="3676759" cy="4896545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В МИНИСТЕРСТВО ДОКУМЕНТЫ ВОВ\Ф261 ОП1 ДЕЛО 4\24.03.20 Об организации мероприятий местной ПВО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992" y="1196752"/>
            <a:ext cx="3744416" cy="4896545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71" y="332656"/>
            <a:ext cx="77048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Руководство об организации и осуществлении мероприятий местной ПВО в городах союза ССР, расположенных в угрожаемой зоне, но не являющихся пунктами ПВО.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34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6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10.11.1945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Заседания Исполкома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Кожвинского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райсовета депутатов трудящихся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F:\В МИНИСТЕРСТВО ДОКУМЕНТЫ ВОВ\Ф261 ОП1 ДЕЛО 55\Протокол № 48 от 10.11.1945 г. Исполкома Кожв райсовета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76" y="1152128"/>
            <a:ext cx="3166121" cy="494116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F:\В МИНИСТЕРСТВО ДОКУМЕНТЫ ВОВ\Ф261 ОП1 ДЕЛО 55\Протокол № 48 от 10.11.1945 г. Исполкома Кожв райсовета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469" y="1152128"/>
            <a:ext cx="3385615" cy="494116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6254878"/>
            <a:ext cx="62646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55,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1-2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2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6048" y="40466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48 от 10.11.1945 г. Заседания Исполкома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райсовета депутатов трудящихся</a:t>
            </a:r>
          </a:p>
        </p:txBody>
      </p:sp>
      <p:pic>
        <p:nvPicPr>
          <p:cNvPr id="41986" name="Picture 2" descr="F:\В МИНИСТЕРСТВО ДОКУМЕНТЫ ВОВ\Ф261 ОП1 ДЕЛО 55\Протокол № 48 от 10.11.1945 г. Исполкома Кожв райсовета 3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3168352" cy="48326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F:\В МИНИСТЕРСТВО ДОКУМЕНТЫ ВОВ\Ф261 ОП1 ДЕЛО 55\Протокол № 48 от 10.11.1945 г. Исполкома Кожв райсовета 4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303044" cy="48326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6165304"/>
            <a:ext cx="61926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 55,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3,5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15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В МИНИСТЕРСТВО ДОКУМЕНТЫ ВОВ\Ф356 ОП19 ДЕЛО 315\Приказ народного комиссара речфлота СССР № 28 от 01.02.1944 г.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32" y="1128754"/>
            <a:ext cx="2988131" cy="45811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32656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Приказ Народного Комиссара Речного Флота СССР № 28 от 01.02.1944 г.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 мероприятиях по подготовке речного транспорта к навигации 1944 года»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3" descr="F:\В МИНИСТЕРСТВО ДОКУМЕНТЫ ВОВ\Ф356 ОП19 ДЕЛО 315\Приказ народного комиссара речфлота СССР № 28 от 01.02.1944 г.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8754"/>
            <a:ext cx="3096344" cy="459702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24" y="6093296"/>
            <a:ext cx="71287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Ф.356, Оп.19,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315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24-25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9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Народного Комиссара Речного Флота СССР № 28 от 01.02.1944 г. «О мероприятиях по подготовке речного транспорта к навигации 1944 года»</a:t>
            </a:r>
          </a:p>
        </p:txBody>
      </p:sp>
      <p:pic>
        <p:nvPicPr>
          <p:cNvPr id="44034" name="Picture 2" descr="F:\В МИНИСТЕРСТВО ДОКУМЕНТЫ ВОВ\Ф356 ОП19 ДЕЛО 315\Приказ народного комиссара речфлота СССР № 28 от 01.02.1944 г. 3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6" y="1255986"/>
            <a:ext cx="3055708" cy="47004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F:\В МИНИСТЕРСТВО ДОКУМЕНТЫ ВОВ\Ф356 ОП19 ДЕЛО 315\Приказ народного комиссара речфлота СССР № 28 от 01.02.1944 г. 4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02" y="1262009"/>
            <a:ext cx="3024050" cy="471802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44616" y="6237312"/>
            <a:ext cx="662473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Ф.356, Оп.19, Д. 315,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26-27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65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Народного Комиссара Речного Флота СССР № 28 от 01.02.1944 г. «О мероприятиях по подготовке речного транспорта к навигации 1944 года»</a:t>
            </a:r>
          </a:p>
        </p:txBody>
      </p:sp>
      <p:pic>
        <p:nvPicPr>
          <p:cNvPr id="45058" name="Picture 2" descr="F:\В МИНИСТЕРСТВО ДОКУМЕНТЫ ВОВ\Ф356 ОП19 ДЕЛО 315\Приказ народного комиссара речфлота СССР № 28 от 01.02.1944 г. 5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71" y="1151604"/>
            <a:ext cx="2915664" cy="454512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F:\В МИНИСТЕРСТВО ДОКУМЕНТЫ ВОВ\Ф356 ОП19 ДЕЛО 315\Приказ народного комиссара речфлота СССР № 28 от 01.02.1944 г. 6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92" y="1183978"/>
            <a:ext cx="2945321" cy="454512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6021288"/>
            <a:ext cx="727280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Ф.356, Оп.19, Д. 315,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28-29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61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8046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Народного Комиссара Речного Флота СССР № 28 от 01.02.1944 г. «О мероприятиях по подготовке речного транспорта к навигации 1944 года»</a:t>
            </a:r>
          </a:p>
        </p:txBody>
      </p:sp>
      <p:pic>
        <p:nvPicPr>
          <p:cNvPr id="46082" name="Picture 2" descr="F:\В МИНИСТЕРСТВО ДОКУМЕНТЫ ВОВ\Ф356 ОП19 ДЕЛО 315\Приказ народного комиссара речфлота СССР № 28 от 01.02.1944 г. 7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48" y="1556792"/>
            <a:ext cx="3240360" cy="46531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9992" y="5085184"/>
            <a:ext cx="41582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Ф.356, Оп.19, Д. 315,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28-29</a:t>
            </a:r>
          </a:p>
        </p:txBody>
      </p:sp>
    </p:spTree>
    <p:extLst>
      <p:ext uri="{BB962C8B-B14F-4D97-AF65-F5344CB8AC3E}">
        <p14:creationId xmlns:p14="http://schemas.microsoft.com/office/powerpoint/2010/main" val="166090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7701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Отчет о работе школ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Кожвинского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 в 1941-1942 учебных годах.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F:\В МИНИСТЕРСТВО ДОКУМЕНТЫ ВОВ\Ф273 ОП1 ДЕЛО 1\О работе школ Кожв района в 1941-1942 гг.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48" y="980728"/>
            <a:ext cx="3540450" cy="48691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F:\В МИНИСТЕРСТВО ДОКУМЕНТЫ ВОВ\Ф273 ОП1 ДЕЛО 1\О работе школ Кожв района в 1941-1942 гг.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29" y="1052736"/>
            <a:ext cx="3261329" cy="48691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14712" y="6021288"/>
            <a:ext cx="698856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Ф.273, Оп.1,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1,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86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64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Отчет 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работе школ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района в 1941-1942 учебных годах.</a:t>
            </a:r>
          </a:p>
        </p:txBody>
      </p:sp>
      <p:pic>
        <p:nvPicPr>
          <p:cNvPr id="48130" name="Picture 2" descr="F:\В МИНИСТЕРСТВО ДОКУМЕНТЫ ВОВ\Ф273 ОП1 ДЕЛО 1\О работе школ Кожв района в 1941-1942 гг. 3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4" y="827584"/>
            <a:ext cx="3233003" cy="467978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F:\В МИНИСТЕРСТВО ДОКУМЕНТЫ ВОВ\Ф273 ОП1 ДЕЛО 1\О работе школ Кожв района в 1941-1942 гг. 4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27" y="852344"/>
            <a:ext cx="3291837" cy="472514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5805264"/>
            <a:ext cx="712879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Ф.273, Оп.1, Д. 1, 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87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08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04664"/>
            <a:ext cx="7374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Отчет 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работе школ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района в 1941-1942 учебных годах.</a:t>
            </a:r>
          </a:p>
        </p:txBody>
      </p:sp>
      <p:pic>
        <p:nvPicPr>
          <p:cNvPr id="49154" name="Picture 2" descr="F:\В МИНИСТЕРСТВО ДОКУМЕНТЫ ВОВ\Ф273 ОП1 ДЕЛО 1\О работе школ Кожв района в 1941-1942 гг. 5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18"/>
            <a:ext cx="2959898" cy="449952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 descr="F:\В МИНИСТЕРСТВО ДОКУМЕНТЫ ВОВ\Ф273 ОП1 ДЕЛО 1\О работе школ Кожв района в 1941-1942 гг. 6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563" y="908720"/>
            <a:ext cx="3180845" cy="453650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5652449"/>
            <a:ext cx="65996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Ф.273, Оп.1, Д. 1, 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88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13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Отчет 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работе школ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района в 1941-1942 учебных годах.</a:t>
            </a:r>
          </a:p>
        </p:txBody>
      </p:sp>
      <p:pic>
        <p:nvPicPr>
          <p:cNvPr id="50178" name="Picture 2" descr="F:\В МИНИСТЕРСТВО ДОКУМЕНТЫ ВОВ\Ф273 ОП1 ДЕЛО 1\О работе школ Кожв района в 1941-1942 гг. 7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00" y="980728"/>
            <a:ext cx="3320928" cy="501317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F:\В МИНИСТЕРСТВО ДОКУМЕНТЫ ВОВ\Ф273 ОП1 ДЕЛО 1\О работе школ Кожв района в 1941-1942 гг. 8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28" y="980728"/>
            <a:ext cx="3320816" cy="501317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6237312"/>
            <a:ext cx="719050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Ф.273, Оп.1, Д. 1, 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89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66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50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 организации и осуществлении мероприятий местной ПВО в городах союза ССР, расположенных в угрожаемой зоне, но не являющихся пунктами ПВО.</a:t>
            </a:r>
          </a:p>
        </p:txBody>
      </p:sp>
      <p:pic>
        <p:nvPicPr>
          <p:cNvPr id="2050" name="Picture 2" descr="F:\В МИНИСТЕРСТВО ДОКУМЕНТЫ ВОВ\Ф261 ОП1 ДЕЛО 4\24.03.20 Об организации мероприятий местной ПВО 3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09" y="1183980"/>
            <a:ext cx="3126986" cy="450678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В МИНИСТЕРСТВО ДОКУМЕНТЫ ВОВ\Ф261 ОП1 ДЕЛО 4\24.03.20 Об организации мероприятий местной ПВО 4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720" y="1196180"/>
            <a:ext cx="3219244" cy="449458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57" y="6077106"/>
            <a:ext cx="7615391" cy="32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989057" y="6055804"/>
            <a:ext cx="73273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</a:rPr>
              <a:t>Архивный отдел администрации МР «Печора» Ф.261, Оп.1, Д.4, </a:t>
            </a:r>
            <a:r>
              <a:rPr lang="ru-RU" sz="1500" dirty="0" smtClean="0">
                <a:latin typeface="Times New Roman" pitchFamily="18" charset="0"/>
              </a:rPr>
              <a:t>Лл.18-19</a:t>
            </a:r>
            <a:endParaRPr lang="ru-RU" sz="15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90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792" y="260648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Требовательная ведомость на выплату заработной платы за 2 половину марта 1942 г.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Оргкомитету и его отделам.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F:\В МИНИСТЕРСТВО ДОКУМЕНТЫ ВОВ\Требовательная ведомость март 1942 г. ф.33,оп.1,д.1,л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4" y="958827"/>
            <a:ext cx="8280920" cy="48245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43792" y="5949280"/>
            <a:ext cx="67249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МР «Печора»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Ф.32, Оп.2,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Д. 1, 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97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3688" y="188640"/>
            <a:ext cx="7489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Требовательная ведомость на выплату заработной платы за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половину апреля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1942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Оргкомитету и его отделам.</a:t>
            </a:r>
          </a:p>
        </p:txBody>
      </p:sp>
      <p:pic>
        <p:nvPicPr>
          <p:cNvPr id="52226" name="Picture 2" descr="F:\В МИНИСТЕРСТВО ДОКУМЕНТЫ ВОВ\Требовательная ведомость апрель 1942 г. ф.33,оп.1,д.1,л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15139"/>
            <a:ext cx="8352928" cy="52583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6309320"/>
            <a:ext cx="615733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МР «Печора»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Ф.32,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Оп.2, Д. 1, 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99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Годовой отчет по отчислениям в местные бюджеты за 1945 г.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F:\В МИНИСТЕРСТВО ДОКУМЕНТЫ ВОВ\Годовой отчет по отчислениям в местные бюджеты за 1945 г. по Кожв району ф.283,оп.1, д.2,л.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2" y="1013283"/>
            <a:ext cx="7992888" cy="494221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6165304"/>
            <a:ext cx="74168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Ф.283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Оп.1,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2,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Л.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120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34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4557" y="404664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книги приказов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Леспромхоза за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1941 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Приказ 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24.06.1941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«О ходе сплава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Кожвинскому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леспромхозу»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СКАНЫ ДОКУМЕНТЫ ВОВ\ЛПХ3\ЛПХ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2908299" cy="45091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СКАНЫ ДОКУМЕНТЫ ВОВ\ЛПХ3\ЛПХ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63" y="1242542"/>
            <a:ext cx="2835872" cy="45091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8253" y="6163261"/>
            <a:ext cx="762513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Ф.89, Оп.2, 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26, Л.31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91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книги приказов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Леспромхоза за 1941 г.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27.07.1941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</a:t>
            </a:r>
          </a:p>
        </p:txBody>
      </p:sp>
      <p:pic>
        <p:nvPicPr>
          <p:cNvPr id="8194" name="Picture 2" descr="F:\СКАНЫ ДОКУМЕНТЫ ВОВ\ЛПХ3\ЛПХ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2752363" cy="419776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СКАНЫ ДОКУМЕНТЫ ВОВ\ЛПХ3\ЛПХ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784" y="1196752"/>
            <a:ext cx="2803039" cy="41977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6004" y="5877272"/>
            <a:ext cx="763284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Ф.89, Оп.2, Д. 26,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Л.40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7811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260648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книги приказов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Леспромхоза за 1942-1943 гг. Приказ № 199 от 10.12.1942 г. «По обеспечению условий труда на лесозаготовках в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осенне-зимний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сезон 1942-1943 гг.</a:t>
            </a:r>
          </a:p>
        </p:txBody>
      </p:sp>
      <p:pic>
        <p:nvPicPr>
          <p:cNvPr id="9218" name="Picture 2" descr="F:\СКАНЫ ДОКУМЕНТЫ ВОВ\ЛПХ2\ЛПХ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21" y="1340768"/>
            <a:ext cx="2853072" cy="45091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СКАНЫ ДОКУМЕНТЫ ВОВ\ЛПХ2\ЛПХ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518" y="1340769"/>
            <a:ext cx="2936595" cy="45091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6165304"/>
            <a:ext cx="640871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Ф.89, Оп.2, 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32, Л.17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802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СКАНЫ ДОКУМЕНТЫ ВОВ\ЛПХ2\ЛПХ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2766601" cy="443711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СКАНЫ ДОКУМЕНТЫ ВОВ\ЛПХ2\ЛПХ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70366"/>
            <a:ext cx="2813683" cy="44634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9116" y="103021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книги приказов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Леспромхоза за 1942-1943 гг. Приказ № 199 от 10.12.1942 г. «По обеспечению условий труда на лесозаготовках в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осенне-зимний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сезон 1942-1943 гг.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6021288"/>
            <a:ext cx="74888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Ф.89, Оп.2, Д. 45,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Л.18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137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книги приказов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Леспромхоза за 1942-1943 гг.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162 от 12.10.1942 г.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53912"/>
            <a:ext cx="2597150" cy="4187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53898"/>
            <a:ext cx="2590800" cy="414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4005" y="5949280"/>
            <a:ext cx="723839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Ф.89, Оп.2, Д. 32, Лл.4-5</a:t>
            </a:r>
          </a:p>
        </p:txBody>
      </p:sp>
    </p:spTree>
    <p:extLst>
      <p:ext uri="{BB962C8B-B14F-4D97-AF65-F5344CB8AC3E}">
        <p14:creationId xmlns:p14="http://schemas.microsoft.com/office/powerpoint/2010/main" val="11047287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СКАНЫ ДОКУМЕНТЫ ВОВ\ЛПХ1\ЛПХ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47" y="1183978"/>
            <a:ext cx="3116584" cy="387467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СКАНЫ ДОКУМЕНТЫ ВОВ\ЛПХ1\ЛПХ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8220"/>
            <a:ext cx="3062907" cy="387467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70211" y="260648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книги приказов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-Усинского Леспромхоза за 1944-1945 гг. Приказ № 11 от 05.04.1944 г.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-Усинскому лесопункту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2251" y="5445224"/>
            <a:ext cx="627678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Ф.89, Оп.2, Д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45, Лл.3-4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9689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КАНЫ ДОКУМЕНТЫ ВОВ\ЛПХ1\ЛПХ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32076"/>
            <a:ext cx="2520280" cy="324506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СКАНЫ ДОКУМЕНТЫ ВОВ\ЛПХ1\ЛПХ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68612"/>
            <a:ext cx="2454513" cy="32290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СКАНЫ ДОКУМЕНТЫ ВОВ\ЛПХ1\ЛПХ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292" y="1348769"/>
            <a:ext cx="2569310" cy="324699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0774" y="332656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книги приказов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-Усинского Леспромхоза за 1944-1945 гг. Приказ № 11 от 05.04.1944 г.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-Усинскому лесопункту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6698" y="5348892"/>
            <a:ext cx="74528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Ф.89, Оп.2, Д. 45,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Лл.31-32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98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В МИНИСТЕРСТВО ДОКУМЕНТЫ ВОВ\Ф261 ОП1 ДЕЛО 4\24.03.20 Об организации мероприятий местной ПВО 5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1" y="1268760"/>
            <a:ext cx="3224233" cy="453650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В МИНИСТЕРСТВО ДОКУМЕНТЫ ВОВ\Ф261 ОП1 ДЕЛО 4\24.03.20 Об организации мероприятий местной ПВО 6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20" y="1268760"/>
            <a:ext cx="3065054" cy="453650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0222" y="6044956"/>
            <a:ext cx="775559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МР «Печора»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Ф.261, Оп.1, Д.4, Лл.20-21.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88640"/>
            <a:ext cx="7755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 организации и осуществлении мероприятий местной ПВО в городах союза ССР, расположенных в угрожаемой зоне, но не являющихся пунктами ПВО.</a:t>
            </a:r>
          </a:p>
        </p:txBody>
      </p:sp>
    </p:spTree>
    <p:extLst>
      <p:ext uri="{BB962C8B-B14F-4D97-AF65-F5344CB8AC3E}">
        <p14:creationId xmlns:p14="http://schemas.microsoft.com/office/powerpoint/2010/main" val="4221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F:\В МИНИСТЕРСТВО ДОКУМЕНТЫ ВОВ\ФОТОДОКУМЕНТЫ\Группа девушек-радистов станция Кемь, Карелия 1944 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392546" cy="332269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F:\В МИНИСТЕРСТВО ДОКУМЕНТЫ ВОВ\ФОТОДОКУМЕНТЫ\Крюков Ананий Абрамович г. Ленинград 1944 г. Закончил школу оружия на Соловецких острова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432" y="1988840"/>
            <a:ext cx="2736304" cy="332269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2769" y="404664"/>
            <a:ext cx="3402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Группа девушек – радистов, станция Кемь, Карелия, 1944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92432" y="450830"/>
            <a:ext cx="3285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Крюков Анатолий Абрамович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Закончил школу оружия на Соловецких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островах.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 Ленинград, 1944 г.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8792" y="4941168"/>
            <a:ext cx="43612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МР «Печора»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Ф.304, Оп.18, Д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49.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5504233"/>
            <a:ext cx="302433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МР «Печора»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Ф.304, Оп.18, Д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51.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2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В МИНИСТЕРСТВО ДОКУМЕНТЫ ВОВ\ФОТОДОКУМЕНТЫ\Луценко Клавдия Александровна Защитник Советского Заполярья, Крымский фронт, военфельдшер 1943 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41" y="1635145"/>
            <a:ext cx="2377616" cy="373807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F:\В МИНИСТЕРСТВО ДОКУМЕНТЫ ВОВ\ФОТОДОКУМЕНТЫ\Малиников Александр Николаевич в первом ряду первый слева Авиаполк 1943 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60" y="1638193"/>
            <a:ext cx="4442879" cy="34267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31376"/>
            <a:ext cx="3438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Луценко Клавдия Александровна – защитница Советского Заполярья, Карельский фронт, военфельдшер, 1943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60168" y="464803"/>
            <a:ext cx="44428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Групповой снимок. Воины Оршанского авиаполка. В первом ряду первый слева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Малиников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Александр Николаевич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1943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589240"/>
            <a:ext cx="309634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МР «Печора»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Ф.304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Оп.18, Д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48.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3267" y="5589240"/>
            <a:ext cx="41166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МР «Печора» Ф.304,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Оп.18, Д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47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93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В МИНИСТЕРСТВО ДОКУМЕНТЫ ВОВ\ФОТОДОКУМЕНТЫ\Первый слева-Терентьев Петр Федорович, Львовская дивизия 1942 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551054" cy="332954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F:\В МИНИСТЕРСТВО ДОКУМЕНТЫ ВОВ\ФОТОДОКУМЕНТЫ\Слева Ермолович Филипп Елисеевич-старший лейтенант, командир пулеметного взвода, ветеран ВОВ с сослуживцем май 1945 г. Праг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52" y="1340155"/>
            <a:ext cx="2887451" cy="430223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332656"/>
            <a:ext cx="3567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Терентьев Петр Федорович (первый слева) Львовская дивизия, 1942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4945" y="5405591"/>
            <a:ext cx="392040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МР «Печора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Ф.304,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Оп.18, Д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46.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80731" y="325628"/>
            <a:ext cx="2934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Ермолович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Филипп Елисеевич (слева), старший лейтенант, командир пулеметного взвода </a:t>
            </a:r>
          </a:p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сослуживцами, май 1943 г.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60257" y="5715006"/>
            <a:ext cx="277502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Ф.304,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Оп. 18, Д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157.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9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В МИНИСТЕРСТВО ДОКУМЕНТЫ ВОВ\ФОТОДОКУМЕНТЫ\Петрова Мария Петровна, с детьми осажденного Ленинграда. Принимала участие в военных действиях под Ленинградом в составе зенитных войск 1942 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20" y="1656095"/>
            <a:ext cx="3415103" cy="422108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32656"/>
            <a:ext cx="3816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Петрова Мария Петровна с детьми осажденного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енинграда. Принимала участие в военных действиях под Ленинградом в составе зенитных войск, 1942 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0952" y="5910634"/>
            <a:ext cx="31500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МР «Печора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Ф.304, Оп.18, 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45.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В МИНИСТЕРСТВО ДОКУМЕНТЫ ВОВ\ФОТОДОКУМЕНТЫ\Садовская Нина Николаевна участница боев за Кавказ 1944 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70216"/>
            <a:ext cx="3377900" cy="453504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30861" y="374488"/>
            <a:ext cx="40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Садовская Нина Николаевна, участница боев за Кавказ, 1944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50716" y="5815609"/>
            <a:ext cx="30845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МР «Печора»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Ф.304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, Оп.18, 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50.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9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В МИНИСТЕРСТВО ДОКУМЕНТЫ ВОВ\ФОТОДОКУМЕНТЫ\Проводы на фронт руководитель оркестра Никифоров Николай Андреевич слева 1941 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61" y="991187"/>
            <a:ext cx="6437598" cy="478627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3639" y="33265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Проводы на фронт.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Никифоров Николай Андреевич (слева) – руководитель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оркестра, 1941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73699" y="5949280"/>
            <a:ext cx="65527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Ф.304, Оп.18, 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44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5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В МИНИСТЕРСТВО ДОКУМЕНТЫ ВОВ\ФОТОДОКУМЕНТЫ\Справа Слободнюк Г.С. г. Брук 1945 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78976"/>
            <a:ext cx="4273476" cy="544890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18420" y="1484784"/>
            <a:ext cx="3336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Групповой снимок.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Слободнюк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Г.С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(справа), г. Брук, 1945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7788" y="5270028"/>
            <a:ext cx="31575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МР «Печора»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Ф.304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, Оп.18,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Д.52.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3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453" y="476672"/>
            <a:ext cx="86409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Для  презентации использованы документы архивных фондов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архивного отдела администрации МР «Печора»: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Ф.261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оп.1  -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Совет и администрация МР «Печора» за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1941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1945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Ф.273, оп.1 - Управление образования МР «Печора» за 1941-1943 гг.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Ф.283, оп.1 - Управление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финансов  МР «Печора»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 1945 г.</a:t>
            </a:r>
          </a:p>
          <a:p>
            <a:pPr algn="just">
              <a:lnSpc>
                <a:spcPct val="20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Ф.32, оп.2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Кожвинский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райисполком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 1942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1943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гг.</a:t>
            </a:r>
          </a:p>
          <a:p>
            <a:pPr algn="just">
              <a:lnSpc>
                <a:spcPct val="2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Ф.89, оп.2 - ОАО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Каджеромский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леспромхоз»  за  1941-1945 гг.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Ф.365, оп.19 -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ОАО «Судоходная компания Печорское речное пароходство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за 1944 г.</a:t>
            </a:r>
          </a:p>
          <a:p>
            <a:pPr algn="just">
              <a:lnSpc>
                <a:spcPct val="2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Ф.304, оп.18 – Коллекция фотодокументов.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C:\Users\Sergey\Desktop\1500x5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84" y="5638026"/>
            <a:ext cx="3059832" cy="101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41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6752"/>
            <a:ext cx="3510393" cy="4525963"/>
          </a:xfrm>
          <a:ln>
            <a:solidFill>
              <a:schemeClr val="bg1"/>
            </a:solidFill>
          </a:ln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3471400" cy="4709120"/>
          </a:xfrm>
          <a:ln>
            <a:solidFill>
              <a:schemeClr val="bg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971600" y="5998425"/>
            <a:ext cx="74168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Ф.261, Оп.1, Д.4,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Л.37.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332656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Информационное письмо Совета Народных Комиссаров Коми АССР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11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3744416" cy="4857403"/>
          </a:xfrm>
          <a:ln>
            <a:solidFill>
              <a:schemeClr val="bg1"/>
            </a:solidFill>
          </a:ln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60" y="1217927"/>
            <a:ext cx="3744416" cy="4857403"/>
          </a:xfrm>
          <a:ln>
            <a:solidFill>
              <a:schemeClr val="bg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827584" y="6182870"/>
            <a:ext cx="74888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Архивный отдел администрации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МР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«Печора»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Ф.261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, Оп.1,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Д.4, Л.39.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5616" y="260648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Постановление суженного заседания Совета Народных Комиссаров Коми АССР № 953/41сс от 06.08.1941 г. «О создании дополнительного фонда лошадей, для пополнения действующей Красной Армии»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2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3251" y="1115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64382" y="284521"/>
            <a:ext cx="7475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Постановление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суженного заседания Совета Народных Комиссаров Коми АССР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 1151/66сс от 14.10.1941 г.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 подготовке оленей 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Красной Армии»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82207" y="6227441"/>
            <a:ext cx="6678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Архивный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отдел администрации МР «Печора»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Ф.261, Оп.1,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4,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Лл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44-45.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F:\В МИНИСТЕРСТВО ДОКУМЕНТЫ ВОВ\Ф261 ОП1 ДЕЛО 4\24.03.20 Постановление Совнаркома Коми АССР от 14.10.1941 г. № 1151-66сс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597"/>
            <a:ext cx="3456384" cy="475354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В МИНИСТЕРСТВО ДОКУМЕНТЫ ВОВ\Ф261 ОП1 ДЕЛО 4\24.03.20 Постановление Совнаркома Коми АССР от 14.10.1941 г. № 1151-66сс 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30" y="1484598"/>
            <a:ext cx="3501397" cy="48154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55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3784</TotalTime>
  <Words>2379</Words>
  <Application>Microsoft Office PowerPoint</Application>
  <PresentationFormat>Экран (4:3)</PresentationFormat>
  <Paragraphs>169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Бумажная</vt:lpstr>
      <vt:lpstr>Презентация PowerPoint</vt:lpstr>
      <vt:lpstr>Постановление суженного заседания Совета Народных Комиссаров Коми АССР № 756/19сс от 26.06.1941 г. «О приеме ценностей от налоговых  агентов , уходящих по мобилизации в Красную Армию»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Архивный отдел администрации муниципального района «Печора»</dc:title>
  <dc:creator>Sergey</dc:creator>
  <cp:lastModifiedBy>Sergey</cp:lastModifiedBy>
  <cp:revision>331</cp:revision>
  <dcterms:created xsi:type="dcterms:W3CDTF">2018-01-27T19:06:26Z</dcterms:created>
  <dcterms:modified xsi:type="dcterms:W3CDTF">2020-04-14T15:23:26Z</dcterms:modified>
</cp:coreProperties>
</file>